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4D5A53-BC91-49B9-B5FD-3FD74122C654}" v="7" dt="2025-05-11T03:23:37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v singh" userId="71d94af9a6409a48" providerId="LiveId" clId="{714D5A53-BC91-49B9-B5FD-3FD74122C654}"/>
    <pc:docChg chg="modSld">
      <pc:chgData name="rishav singh" userId="71d94af9a6409a48" providerId="LiveId" clId="{714D5A53-BC91-49B9-B5FD-3FD74122C654}" dt="2025-05-11T03:23:59.074" v="45" actId="1076"/>
      <pc:docMkLst>
        <pc:docMk/>
      </pc:docMkLst>
      <pc:sldChg chg="addSp modSp mod">
        <pc:chgData name="rishav singh" userId="71d94af9a6409a48" providerId="LiveId" clId="{714D5A53-BC91-49B9-B5FD-3FD74122C654}" dt="2025-05-11T03:19:52.702" v="8" actId="14100"/>
        <pc:sldMkLst>
          <pc:docMk/>
          <pc:sldMk cId="0" sldId="256"/>
        </pc:sldMkLst>
        <pc:picChg chg="add mod">
          <ac:chgData name="rishav singh" userId="71d94af9a6409a48" providerId="LiveId" clId="{714D5A53-BC91-49B9-B5FD-3FD74122C654}" dt="2025-05-11T03:19:52.702" v="8" actId="14100"/>
          <ac:picMkLst>
            <pc:docMk/>
            <pc:sldMk cId="0" sldId="256"/>
            <ac:picMk id="9" creationId="{F15A92B3-FFFF-C2B1-DE5C-8CAF5D59E9B5}"/>
          </ac:picMkLst>
        </pc:picChg>
      </pc:sldChg>
      <pc:sldChg chg="addSp modSp mod">
        <pc:chgData name="rishav singh" userId="71d94af9a6409a48" providerId="LiveId" clId="{714D5A53-BC91-49B9-B5FD-3FD74122C654}" dt="2025-05-11T03:21:02.569" v="14" actId="1076"/>
        <pc:sldMkLst>
          <pc:docMk/>
          <pc:sldMk cId="0" sldId="257"/>
        </pc:sldMkLst>
        <pc:picChg chg="add mod">
          <ac:chgData name="rishav singh" userId="71d94af9a6409a48" providerId="LiveId" clId="{714D5A53-BC91-49B9-B5FD-3FD74122C654}" dt="2025-05-11T03:21:02.569" v="14" actId="1076"/>
          <ac:picMkLst>
            <pc:docMk/>
            <pc:sldMk cId="0" sldId="257"/>
            <ac:picMk id="14" creationId="{D80F147F-F873-2986-57B5-426542EA8737}"/>
          </ac:picMkLst>
        </pc:picChg>
      </pc:sldChg>
      <pc:sldChg chg="addSp modSp mod">
        <pc:chgData name="rishav singh" userId="71d94af9a6409a48" providerId="LiveId" clId="{714D5A53-BC91-49B9-B5FD-3FD74122C654}" dt="2025-05-11T03:21:40.456" v="20" actId="14100"/>
        <pc:sldMkLst>
          <pc:docMk/>
          <pc:sldMk cId="0" sldId="258"/>
        </pc:sldMkLst>
        <pc:picChg chg="add mod">
          <ac:chgData name="rishav singh" userId="71d94af9a6409a48" providerId="LiveId" clId="{714D5A53-BC91-49B9-B5FD-3FD74122C654}" dt="2025-05-11T03:21:40.456" v="20" actId="14100"/>
          <ac:picMkLst>
            <pc:docMk/>
            <pc:sldMk cId="0" sldId="258"/>
            <ac:picMk id="14" creationId="{5D5F058F-69E1-DFB6-B06D-C1B9DDA65327}"/>
          </ac:picMkLst>
        </pc:picChg>
      </pc:sldChg>
      <pc:sldChg chg="addSp modSp mod">
        <pc:chgData name="rishav singh" userId="71d94af9a6409a48" providerId="LiveId" clId="{714D5A53-BC91-49B9-B5FD-3FD74122C654}" dt="2025-05-11T03:22:07.929" v="25" actId="1076"/>
        <pc:sldMkLst>
          <pc:docMk/>
          <pc:sldMk cId="0" sldId="259"/>
        </pc:sldMkLst>
        <pc:picChg chg="add mod">
          <ac:chgData name="rishav singh" userId="71d94af9a6409a48" providerId="LiveId" clId="{714D5A53-BC91-49B9-B5FD-3FD74122C654}" dt="2025-05-11T03:22:07.929" v="25" actId="1076"/>
          <ac:picMkLst>
            <pc:docMk/>
            <pc:sldMk cId="0" sldId="259"/>
            <ac:picMk id="10" creationId="{AF90DF99-D80C-131D-735F-81FEB80F0364}"/>
          </ac:picMkLst>
        </pc:picChg>
      </pc:sldChg>
      <pc:sldChg chg="addSp modSp mod">
        <pc:chgData name="rishav singh" userId="71d94af9a6409a48" providerId="LiveId" clId="{714D5A53-BC91-49B9-B5FD-3FD74122C654}" dt="2025-05-11T03:22:52.990" v="34" actId="1076"/>
        <pc:sldMkLst>
          <pc:docMk/>
          <pc:sldMk cId="0" sldId="260"/>
        </pc:sldMkLst>
        <pc:picChg chg="add mod">
          <ac:chgData name="rishav singh" userId="71d94af9a6409a48" providerId="LiveId" clId="{714D5A53-BC91-49B9-B5FD-3FD74122C654}" dt="2025-05-11T03:22:52.990" v="34" actId="1076"/>
          <ac:picMkLst>
            <pc:docMk/>
            <pc:sldMk cId="0" sldId="260"/>
            <ac:picMk id="8" creationId="{1AF20324-1EF4-EB6B-4E6C-E3DCE851EB8A}"/>
          </ac:picMkLst>
        </pc:picChg>
      </pc:sldChg>
      <pc:sldChg chg="addSp modSp mod">
        <pc:chgData name="rishav singh" userId="71d94af9a6409a48" providerId="LiveId" clId="{714D5A53-BC91-49B9-B5FD-3FD74122C654}" dt="2025-05-11T03:23:20.870" v="39" actId="1076"/>
        <pc:sldMkLst>
          <pc:docMk/>
          <pc:sldMk cId="0" sldId="261"/>
        </pc:sldMkLst>
        <pc:picChg chg="add mod">
          <ac:chgData name="rishav singh" userId="71d94af9a6409a48" providerId="LiveId" clId="{714D5A53-BC91-49B9-B5FD-3FD74122C654}" dt="2025-05-11T03:23:20.870" v="39" actId="1076"/>
          <ac:picMkLst>
            <pc:docMk/>
            <pc:sldMk cId="0" sldId="261"/>
            <ac:picMk id="17" creationId="{B51E524C-3464-E2BA-D488-138B9C6C0FFC}"/>
          </ac:picMkLst>
        </pc:picChg>
      </pc:sldChg>
      <pc:sldChg chg="addSp modSp mod">
        <pc:chgData name="rishav singh" userId="71d94af9a6409a48" providerId="LiveId" clId="{714D5A53-BC91-49B9-B5FD-3FD74122C654}" dt="2025-05-11T03:23:59.074" v="45" actId="1076"/>
        <pc:sldMkLst>
          <pc:docMk/>
          <pc:sldMk cId="0" sldId="262"/>
        </pc:sldMkLst>
        <pc:picChg chg="add mod">
          <ac:chgData name="rishav singh" userId="71d94af9a6409a48" providerId="LiveId" clId="{714D5A53-BC91-49B9-B5FD-3FD74122C654}" dt="2025-05-11T03:23:59.074" v="45" actId="1076"/>
          <ac:picMkLst>
            <pc:docMk/>
            <pc:sldMk cId="0" sldId="262"/>
            <ac:picMk id="18" creationId="{DDC76569-B6E1-005F-D90B-4BD85AC605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85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yourusername/SmartHouse" TargetMode="External"/><Relationship Id="rId4" Type="http://schemas.openxmlformats.org/officeDocument/2006/relationships/hyperlink" Target="https://github.com/CodeByAbhishek404/smart-house-price-predi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SmartHouse: Predictive Analytics for House Prices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data-driven project using Python to predict house prices. Explore dataset, preprocessing, and modeling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16419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Abhishek Jha</a:t>
            </a:r>
            <a:endParaRPr lang="en-US" sz="2200" dirty="0"/>
          </a:p>
        </p:txBody>
      </p:sp>
      <p:pic>
        <p:nvPicPr>
          <p:cNvPr id="9" name="Picture 8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F15A92B3-FFFF-C2B1-DE5C-8CAF5D59E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333" y="5162560"/>
            <a:ext cx="8644067" cy="29707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9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GitHub &amp; 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583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🔗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GitHub Repo: </a:t>
            </a:r>
            <a:r>
              <a:rPr lang="en-US" sz="1750" u="sng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https://github.com/CodeByAbhishek404/smart-house-price-prediction</a:t>
            </a:r>
            <a:r>
              <a:rPr lang="en-US" sz="1750" u="sng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92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🙏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Thank you for your attention!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57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Questions are welcome.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Price Prediction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Forecast house prices based on key features like crime rate and rooms.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and prepare data for improved model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ML models to enhance prediction performance.</a:t>
            </a:r>
            <a:endParaRPr lang="en-US" sz="1750" dirty="0"/>
          </a:p>
        </p:txBody>
      </p:sp>
      <p:pic>
        <p:nvPicPr>
          <p:cNvPr id="14" name="Picture 13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D80F147F-F873-2986-57B5-426542EA8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5203" y="7624287"/>
            <a:ext cx="1873710" cy="5760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79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Source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0520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Boston Housing Dataset with 506 rows and 14 columns.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937319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50520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Median value of homes (medv) used for price prediction.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Includes crime rate, average rooms, property age, tax, and others.</a:t>
            </a:r>
            <a:endParaRPr lang="en-US" sz="1750" dirty="0"/>
          </a:p>
        </p:txBody>
      </p:sp>
      <p:pic>
        <p:nvPicPr>
          <p:cNvPr id="14" name="Picture 13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5D5F058F-69E1-DFB6-B06D-C1B9DDA6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89" y="7117556"/>
            <a:ext cx="1985211" cy="990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contains no missing values, ensuring data integrity.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Unimportant features were removed to reduce noise and improve model focus.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475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Normalization &amp; Encoding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Features normalized; categorical data encoded via Label Encoding.</a:t>
            </a:r>
            <a:endParaRPr lang="en-US" sz="1750" dirty="0"/>
          </a:p>
        </p:txBody>
      </p:sp>
      <p:pic>
        <p:nvPicPr>
          <p:cNvPr id="10" name="Picture 9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AF90DF99-D80C-131D-735F-81FEB80F0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125" y="6425876"/>
            <a:ext cx="2724531" cy="1719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353"/>
            <a:ext cx="8573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 (EDA)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19444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747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Histogram reveals price distribution and range.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219444"/>
            <a:ext cx="6244709" cy="42726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6747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Pie chart displays distribution of 'chas' categorical variable.</a:t>
            </a:r>
            <a:endParaRPr lang="en-US" sz="1750" dirty="0"/>
          </a:p>
        </p:txBody>
      </p:sp>
      <p:pic>
        <p:nvPicPr>
          <p:cNvPr id="8" name="Picture 7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1AF20324-1EF4-EB6B-4E6C-E3DCE851E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9323" y="7629035"/>
            <a:ext cx="2171077" cy="600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Building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Models Used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Regression and Random Forest Regressor applied.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Train-Test Split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80/20 split ensures balanced training and testing sets.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libraries: sklearn, pandas, matplotlib, seaborn.</a:t>
            </a:r>
            <a:endParaRPr lang="en-US" sz="1750" dirty="0"/>
          </a:p>
        </p:txBody>
      </p:sp>
      <p:pic>
        <p:nvPicPr>
          <p:cNvPr id="17" name="Picture 16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B51E524C-3464-E2BA-D488-138B9C6C0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1053" y="6846444"/>
            <a:ext cx="1999347" cy="12618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7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6171"/>
            <a:ext cx="75564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87810" y="366379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5457" y="38075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80750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RMSE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8075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R² Score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31411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515457" y="44578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45781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X.XX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4578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X.XX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96443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515457" y="51081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10813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X.XX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1081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X.XX</a:t>
            </a:r>
            <a:endParaRPr lang="en-US" sz="1750" dirty="0"/>
          </a:p>
        </p:txBody>
      </p:sp>
      <p:pic>
        <p:nvPicPr>
          <p:cNvPr id="18" name="Picture 17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DDC76569-B6E1-005F-D90B-4BD85AC60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596" y="7112434"/>
            <a:ext cx="2447804" cy="11171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Importance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highlights strongest predictors of house prices.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7000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Future Work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Accurate Predictions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ML models effectively forecast house prices.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Insights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Cleaned and visualized data improved understanding.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deep learning and app deployment.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311</Words>
  <Application>Microsoft Office PowerPoint</Application>
  <PresentationFormat>Custom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Semi Bold</vt:lpstr>
      <vt:lpstr>Instrument Sans Medium</vt:lpstr>
      <vt:lpstr>Instrument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rishav singh</cp:lastModifiedBy>
  <cp:revision>1</cp:revision>
  <dcterms:created xsi:type="dcterms:W3CDTF">2025-05-10T14:58:45Z</dcterms:created>
  <dcterms:modified xsi:type="dcterms:W3CDTF">2025-05-11T03:24:01Z</dcterms:modified>
</cp:coreProperties>
</file>